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473693"/>
            <a:ext cx="10947042" cy="2036269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82. Noel Masa,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93662"/>
            <a:ext cx="9144000" cy="2923395"/>
          </a:xfrm>
        </p:spPr>
        <p:txBody>
          <a:bodyPr>
            <a:normAutofit/>
          </a:bodyPr>
          <a:lstStyle/>
          <a:p>
            <a:r>
              <a:rPr lang="en-US" sz="3600" dirty="0"/>
              <a:t>The First Noel, the Angels Did Say</a:t>
            </a:r>
          </a:p>
          <a:p>
            <a:r>
              <a:rPr lang="en-US" sz="3600" dirty="0"/>
              <a:t>Matt. 2:9-11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D</a:t>
            </a:r>
          </a:p>
          <a:p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Noel masa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Tuucingte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pawlkhat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tuucin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Phalbil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khuadam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4488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Noel…..Noel… Noel…..Noel…</a:t>
            </a:r>
          </a:p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Itazila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khuadak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nisuahna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ah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kilak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hi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 le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 lo-in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tang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zuikawm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ah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mipil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ah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Bethlehem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tunglam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kisialna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4112229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Mipil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Zahtakna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khukdin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paknamtui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paknamtui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ah pia-in,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2479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208</Words>
  <Application>Microsoft Office PowerPoint</Application>
  <PresentationFormat>Widescreen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82. Noel Masa, Vantung Mi Sak  </vt:lpstr>
      <vt:lpstr>1</vt:lpstr>
      <vt:lpstr>Sakkik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2018-10-11T06:49:56Z</dcterms:modified>
</cp:coreProperties>
</file>